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6" r:id="rId2"/>
    <p:sldId id="4122" r:id="rId3"/>
    <p:sldId id="278" r:id="rId4"/>
    <p:sldId id="277" r:id="rId5"/>
    <p:sldId id="4712" r:id="rId6"/>
    <p:sldId id="4715" r:id="rId7"/>
    <p:sldId id="4716" r:id="rId8"/>
    <p:sldId id="4717" r:id="rId9"/>
    <p:sldId id="4713" r:id="rId10"/>
    <p:sldId id="4714" r:id="rId11"/>
    <p:sldId id="4718" r:id="rId12"/>
    <p:sldId id="4719" r:id="rId13"/>
    <p:sldId id="4720" r:id="rId14"/>
    <p:sldId id="4721" r:id="rId15"/>
    <p:sldId id="4722" r:id="rId16"/>
    <p:sldId id="4723" r:id="rId17"/>
    <p:sldId id="4724" r:id="rId18"/>
    <p:sldId id="4737" r:id="rId19"/>
    <p:sldId id="4725" r:id="rId20"/>
    <p:sldId id="4726" r:id="rId21"/>
    <p:sldId id="4727" r:id="rId22"/>
    <p:sldId id="4728" r:id="rId23"/>
    <p:sldId id="4729" r:id="rId24"/>
    <p:sldId id="4730" r:id="rId25"/>
    <p:sldId id="282" r:id="rId26"/>
    <p:sldId id="280" r:id="rId27"/>
    <p:sldId id="4711"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5250" autoAdjust="0"/>
  </p:normalViewPr>
  <p:slideViewPr>
    <p:cSldViewPr>
      <p:cViewPr>
        <p:scale>
          <a:sx n="66" d="100"/>
          <a:sy n="66" d="100"/>
        </p:scale>
        <p:origin x="1109" y="32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7/27/2023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7/27/2023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7/27/2023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www.oracle.com/in/java/technologies/javase/jdk11-archive-download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www.dribbble.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iscovery-center.cloud.sap/serviceCata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Architect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3139321"/>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4. Java JDK – 11 - </a:t>
            </a:r>
            <a:r>
              <a:rPr lang="en-IN" sz="1800" dirty="0">
                <a:hlinkClick r:id="rId4"/>
              </a:rPr>
              <a:t>https://www.oracle.com/in/java/technologies/javase/jdk11-archive-downloads.html</a:t>
            </a:r>
            <a:endParaRPr lang="en-IN" sz="1800" dirty="0"/>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5. Install Spring and Java Extension Packs</a:t>
            </a: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overview of entire SAP BTP Application development,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6245</TotalTime>
  <Words>1820</Words>
  <Application>Microsoft Office PowerPoint</Application>
  <PresentationFormat>Custom</PresentationFormat>
  <Paragraphs>198</Paragraphs>
  <Slides>27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Architect Training</vt:lpstr>
      <vt:lpstr>PowerPoint Presentation</vt:lpstr>
      <vt:lpstr>PowerPoint Presentation</vt:lpstr>
      <vt:lpstr>Agenda</vt:lpstr>
      <vt:lpstr>On-premise v/s Cloud Systems</vt:lpstr>
      <vt:lpstr>What is Cloud Foundry</vt:lpstr>
      <vt:lpstr>Self healing</vt:lpstr>
      <vt:lpstr>12F – App Support</vt:lpstr>
      <vt:lpstr>Types of offerings in Cloud</vt:lpstr>
      <vt:lpstr>SAP BTP Architecture</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139</cp:revision>
  <dcterms:created xsi:type="dcterms:W3CDTF">2013-09-12T13:05:01Z</dcterms:created>
  <dcterms:modified xsi:type="dcterms:W3CDTF">2023-07-27T13:19:48Z</dcterms:modified>
</cp:coreProperties>
</file>